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77" r:id="rId2"/>
    <p:sldId id="278" r:id="rId3"/>
    <p:sldId id="284" r:id="rId4"/>
    <p:sldId id="288" r:id="rId5"/>
    <p:sldId id="292" r:id="rId6"/>
    <p:sldId id="294" r:id="rId7"/>
    <p:sldId id="29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9A3C8E5-B478-472A-A583-2ADF36DBB324}" v="3" dt="2025-12-13T13:18:12.6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02" autoAdjust="0"/>
    <p:restoredTop sz="94582"/>
  </p:normalViewPr>
  <p:slideViewPr>
    <p:cSldViewPr snapToGrid="0" showGuides="1">
      <p:cViewPr varScale="1">
        <p:scale>
          <a:sx n="78" d="100"/>
          <a:sy n="78" d="100"/>
        </p:scale>
        <p:origin x="72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0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F4B04E-EFBB-4953-A96A-D0D3A50EAE57}" type="datetimeFigureOut">
              <a:rPr lang="en-IN" smtClean="0"/>
              <a:t>13-12-2025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E8A1B8-7A6F-4547-8A08-80D5EEFFC2BA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99FCB-14BD-4C64-A307-9963944FC9DF}" type="datetime1">
              <a:rPr lang="en-IN" smtClean="0"/>
              <a:t>13-12-2025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REVIEW PRESENTATION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23731-91BC-4B5B-B28D-CB57AA378522}" type="datetime1">
              <a:rPr lang="en-IN" smtClean="0"/>
              <a:t>13-12-2025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REVIEW PRESENTATION 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80AC7-1A62-42E4-9301-D102E718750B}" type="datetime1">
              <a:rPr lang="en-IN" smtClean="0"/>
              <a:t>13-12-2025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REVIEW PRESENTATION 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656D8-5922-4956-8349-8FB9BEF43A15}" type="datetime1">
              <a:rPr lang="en-IN" smtClean="0"/>
              <a:t>13-12-2025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REVIEW PRESENTATION 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8CD45-A74A-476B-8BFE-722067939D92}" type="datetime1">
              <a:rPr lang="en-IN" smtClean="0"/>
              <a:t>13-12-2025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REVIEW PRESENTATION 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DE5F1-8582-4699-B588-9FAB9489E19B}" type="datetime1">
              <a:rPr lang="en-IN" smtClean="0"/>
              <a:t>13-12-2025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REVIEW PRESENTATION 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72A3B-7D47-42C3-A9BB-C16B56C2CA9B}" type="datetime1">
              <a:rPr lang="en-IN" smtClean="0"/>
              <a:t>13-12-2025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REVIEW PRESENTATION 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49D0B-18AD-422C-B874-DA7B2DC93EB5}" type="datetime1">
              <a:rPr lang="en-IN" smtClean="0"/>
              <a:t>13-12-2025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REVIEW PRESENTATION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CBD0B-D780-49C3-A730-AB915100694B}" type="datetime1">
              <a:rPr lang="en-IN" smtClean="0"/>
              <a:t>13-12-2025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REVIEW PRESENTATION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6A3C2-95BF-4EF6-8A4E-050B2D9BB6BA}" type="datetime1">
              <a:rPr lang="en-IN" smtClean="0"/>
              <a:t>13-12-2025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REVIEW PRESENTATION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6"/>
          <p:cNvSpPr txBox="1"/>
          <p:nvPr userDrawn="1"/>
        </p:nvSpPr>
        <p:spPr>
          <a:xfrm>
            <a:off x="2262909" y="618517"/>
            <a:ext cx="7647709" cy="4600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alphaModFix amt="6000"/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85ECA-408E-463C-B36F-C64999F3A29F}" type="datetime1">
              <a:rPr lang="en-IN" smtClean="0"/>
              <a:t>13-12-2025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REVIEW PRESENTATION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B0096-6A30-4EB8-A44E-3B8120157C52}" type="datetime1">
              <a:rPr lang="en-IN" smtClean="0"/>
              <a:t>13-12-2025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REVIEW PRESENTATION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AD256-0204-4AFF-AEC6-9353DB8295C6}" type="datetime1">
              <a:rPr lang="en-IN" smtClean="0"/>
              <a:t>13-12-2025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REVIEW PRESENTATION 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BE3BC-6FEA-4AA8-8A14-F65775EDCE6C}" type="datetime1">
              <a:rPr lang="en-IN" smtClean="0"/>
              <a:t>13-12-2025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REVIEW PRESENTATION 1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AF8E0-80A4-4D4C-8D2D-427430F18F75}" type="datetime1">
              <a:rPr lang="en-IN" smtClean="0"/>
              <a:t>13-12-2025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REVIEW PRESENTATION 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4798A-AC8A-49E0-9B5E-951D6AC23721}" type="datetime1">
              <a:rPr lang="en-IN" smtClean="0"/>
              <a:t>13-12-2025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REVIEW PRESENTATION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53542-81CD-4560-B015-E443B505EA1C}" type="datetime1">
              <a:rPr lang="en-IN" smtClean="0"/>
              <a:t>13-12-2025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REVIEW PRESENTATION 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59D3B-A641-4B14-9B20-F1F9F32C36B4}" type="datetime1">
              <a:rPr lang="en-IN" smtClean="0"/>
              <a:t>13-12-2025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REVIEW PRESENTATION 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02BA164-0AB8-448A-B1B0-A5D3916520A2}" type="datetime1">
              <a:rPr lang="en-IN" smtClean="0"/>
              <a:t>13-12-2025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IN"/>
              <a:t>REVIEW PRESENTATION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7D90308-C388-42B8-AB4D-E367AFE92F78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7" r:id="rId18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7.png"/><Relationship Id="rId7" Type="http://schemas.openxmlformats.org/officeDocument/2006/relationships/image" Target="../media/image12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7.png"/><Relationship Id="rId7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7.png"/><Relationship Id="rId7" Type="http://schemas.openxmlformats.org/officeDocument/2006/relationships/image" Target="../media/image2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542" y="750173"/>
            <a:ext cx="10764258" cy="845114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532" y="204946"/>
            <a:ext cx="2385028" cy="1090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7863794" y="6287929"/>
            <a:ext cx="2743200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787284" y="6287929"/>
            <a:ext cx="764215" cy="365125"/>
          </a:xfrm>
        </p:spPr>
        <p:txBody>
          <a:bodyPr/>
          <a:lstStyle/>
          <a:p>
            <a:fld id="{37D90308-C388-42B8-AB4D-E367AFE92F78}" type="slidenum">
              <a:rPr lang="en-IN" smtClean="0"/>
              <a:t>1</a:t>
            </a:fld>
            <a:endParaRPr lang="en-IN"/>
          </a:p>
        </p:txBody>
      </p:sp>
      <p:pic>
        <p:nvPicPr>
          <p:cNvPr id="11" name="Content Placeholder 10" descr="A diagram of a computer program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76533" y="1699591"/>
            <a:ext cx="11211884" cy="4408236"/>
          </a:xfrm>
          <a:prstGeom prst="rect">
            <a:avLst/>
          </a:prstGeom>
        </p:spPr>
      </p:pic>
      <p:pic>
        <p:nvPicPr>
          <p:cNvPr id="3" name="Picture 2" descr="kr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2601" y="344128"/>
            <a:ext cx="1156886" cy="71806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542" y="427383"/>
            <a:ext cx="10764258" cy="850160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417" y="1277544"/>
            <a:ext cx="11345753" cy="4899420"/>
          </a:xfrm>
        </p:spPr>
        <p:txBody>
          <a:bodyPr>
            <a:no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n-US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LDR sensor </a:t>
            </a: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detects the intensity of sunlight and helps the solar panel align with the sun for maximum energy capture.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DHT11 sensor </a:t>
            </a: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monitors temperature and humidity to ensure the system’s environmental safety and efficient performance.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 switches </a:t>
            </a: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prevents excessive movement of the panel by acting as mechanical stoppers, protecting motors and structure.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ESP8266 board </a:t>
            </a: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acts as the main controller with wi-fi support, handling sensor data, motor control, and remote monitoring.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Solar panel </a:t>
            </a: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converts sunlight into electrical energy, serving as the main renewable energy source of the system. </a:t>
            </a:r>
          </a:p>
          <a:p>
            <a:pPr marL="0" indent="0">
              <a:buNone/>
            </a:pPr>
            <a:r>
              <a:rPr lang="en-US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Thermistor:</a:t>
            </a: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 senses temperature by changing its resistance when the temperature changes</a:t>
            </a:r>
            <a:r>
              <a:rPr lang="en-US" dirty="0"/>
              <a:t>.</a:t>
            </a:r>
          </a:p>
          <a:p>
            <a:pPr marL="342900" indent="-342900" algn="just">
              <a:buFont typeface="+mj-lt"/>
              <a:buAutoNum type="arabicPeriod"/>
            </a:pPr>
            <a:endParaRPr lang="en-US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eriod"/>
            </a:pPr>
            <a:endParaRPr lang="en-US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eriod"/>
            </a:pPr>
            <a:endParaRPr lang="en-US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18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532" y="204946"/>
            <a:ext cx="2385028" cy="1090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2</a:t>
            </a:fld>
            <a:endParaRPr lang="en-IN"/>
          </a:p>
        </p:txBody>
      </p:sp>
      <p:pic>
        <p:nvPicPr>
          <p:cNvPr id="9" name="Picture 8" descr="k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2601" y="344128"/>
            <a:ext cx="1156886" cy="71806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048" y="497311"/>
            <a:ext cx="10364451" cy="1596177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 details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….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32" y="1997027"/>
            <a:ext cx="10537372" cy="4656027"/>
          </a:xfrm>
        </p:spPr>
        <p:txBody>
          <a:bodyPr>
            <a:normAutofit/>
          </a:bodyPr>
          <a:lstStyle/>
          <a:p>
            <a:pPr marL="342900" indent="-342900" algn="just">
              <a:buFont typeface="+mj-lt"/>
              <a:buAutoNum type="arabicPeriod" startAt="6"/>
            </a:pPr>
            <a:r>
              <a:rPr lang="en-US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Battery</a:t>
            </a: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Stores the generated solar power to supply energy during low sunlight or nighttime operation.</a:t>
            </a:r>
          </a:p>
          <a:p>
            <a:pPr marL="342900" indent="-342900" algn="just">
              <a:buFont typeface="+mj-lt"/>
              <a:buAutoNum type="arabicPeriod" startAt="6"/>
            </a:pPr>
            <a:r>
              <a:rPr lang="en-GB" altLang="en-US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Servo Motor</a:t>
            </a:r>
            <a:r>
              <a:rPr lang="en-GB" alt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en-GB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t helps to rotate the solar panel accurately towards the sun.</a:t>
            </a:r>
          </a:p>
          <a:p>
            <a:pPr marL="342900" indent="-342900" algn="just">
              <a:buFont typeface="+mj-lt"/>
              <a:buAutoNum type="arabicPeriod" startAt="6"/>
            </a:pPr>
            <a:r>
              <a:rPr lang="en-US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LCD Display </a:t>
            </a: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Shows real-time data like voltage, temperature, and humidity for easy monitoring.</a:t>
            </a:r>
          </a:p>
          <a:p>
            <a:pPr marL="342900" indent="-342900" algn="just">
              <a:buFont typeface="+mj-lt"/>
              <a:buAutoNum type="arabicPeriod" startAt="6"/>
            </a:pPr>
            <a:r>
              <a:rPr lang="en-US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PIC16F877A</a:t>
            </a: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A popular 8-bit microcontroller used for controlling sensors, motors, and displays in embedded projects. It provides multiple I/O pins, ADC, timers, and serial communication, making it reliable for automation and solar tracking systems. </a:t>
            </a:r>
          </a:p>
          <a:p>
            <a:pPr marL="342900" indent="-342900" algn="just">
              <a:buFont typeface="+mj-lt"/>
              <a:buAutoNum type="arabicPeriod" startAt="6"/>
            </a:pPr>
            <a:r>
              <a:rPr lang="en-US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Buck converter:</a:t>
            </a: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 reduces a higher voltage to a lower, stable voltage to power electronic components</a:t>
            </a:r>
            <a:r>
              <a:rPr lang="en-US" dirty="0"/>
              <a:t>.</a:t>
            </a:r>
            <a:endParaRPr lang="en-US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eriod" startAt="6"/>
            </a:pPr>
            <a:endParaRPr lang="en-US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eriod" startAt="6"/>
            </a:pPr>
            <a:endParaRPr lang="en-US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eriod" startAt="6"/>
            </a:pPr>
            <a:endParaRPr lang="en-US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70000"/>
              </a:lnSpc>
            </a:pPr>
            <a:endParaRPr lang="en-IN" cap="non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3</a:t>
            </a:fld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532" y="204946"/>
            <a:ext cx="2385028" cy="1090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k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2601" y="344128"/>
            <a:ext cx="1156886" cy="71806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542" y="872843"/>
            <a:ext cx="10764258" cy="422557"/>
          </a:xfrm>
        </p:spPr>
        <p:txBody>
          <a:bodyPr>
            <a:normAutofit fontScale="90000"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532" y="204946"/>
            <a:ext cx="2385028" cy="1090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4</a:t>
            </a:fld>
            <a:endParaRPr lang="en-IN"/>
          </a:p>
        </p:txBody>
      </p:sp>
      <p:pic>
        <p:nvPicPr>
          <p:cNvPr id="10" name="Picture 9" descr="k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2601" y="344128"/>
            <a:ext cx="1156886" cy="7180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8272B74-4A00-9DEB-0DCE-7ACE8BE853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9661" y="1386349"/>
            <a:ext cx="7532677" cy="547165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82E690-5F02-6A66-4418-23D2EFADED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DD2D-19CD-4B38-C1EA-13A85898B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330" y="344128"/>
            <a:ext cx="10101470" cy="718067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ESULT AND DISCUSSION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7FE8CD-84D5-DBE2-CC3C-353B5930B30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532" y="204946"/>
            <a:ext cx="2385028" cy="1090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032D8C4-2D45-FCE5-50C2-0B2D1AC37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5</a:t>
            </a:fld>
            <a:endParaRPr lang="en-IN"/>
          </a:p>
        </p:txBody>
      </p:sp>
      <p:pic>
        <p:nvPicPr>
          <p:cNvPr id="10" name="Picture 9" descr="kr.png">
            <a:extLst>
              <a:ext uri="{FF2B5EF4-FFF2-40B4-BE49-F238E27FC236}">
                <a16:creationId xmlns:a16="http://schemas.microsoft.com/office/drawing/2014/main" id="{669B7E50-4127-BEF6-30C4-31D7BD4A68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2601" y="344128"/>
            <a:ext cx="1156886" cy="718067"/>
          </a:xfrm>
          <a:prstGeom prst="rect">
            <a:avLst/>
          </a:prstGeo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3851049F-9629-CC34-A41F-5454C2C507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1185" y="4284859"/>
            <a:ext cx="3321458" cy="2133600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507239F-DA41-7267-8E9E-CBF1BECAA41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396" y="4284859"/>
            <a:ext cx="3444410" cy="208986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00DBE01-AED4-0712-B363-7C4A0B85D71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9159" y="1355581"/>
            <a:ext cx="3444410" cy="224926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CEA5978-DD9E-A566-B069-850162A6EB8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16" y="4284859"/>
            <a:ext cx="3444410" cy="211173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DCB8CC8C-9010-16F8-914D-E932B2617A0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4833" y="1434582"/>
            <a:ext cx="3681368" cy="224926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133C758-D5F6-C61B-4C95-8A941998E98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11518" y="1448508"/>
            <a:ext cx="4168963" cy="224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883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EC7D38-D319-F650-3F29-FB7A23DEF8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19538-901D-52D2-017C-4A94FFE14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6657" y="-92522"/>
            <a:ext cx="9331569" cy="1911388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ESULT AND DISCUSSION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1FD8B8-7061-4C77-0969-EBC237E4BD9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532" y="204946"/>
            <a:ext cx="2385028" cy="1090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C668195-BE6F-7FAB-77EB-3D675CB51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39487" y="6331309"/>
            <a:ext cx="764215" cy="365125"/>
          </a:xfrm>
        </p:spPr>
        <p:txBody>
          <a:bodyPr/>
          <a:lstStyle/>
          <a:p>
            <a:fld id="{37D90308-C388-42B8-AB4D-E367AFE92F78}" type="slidenum">
              <a:rPr lang="en-IN" smtClean="0"/>
              <a:t>6</a:t>
            </a:fld>
            <a:endParaRPr lang="en-IN" dirty="0"/>
          </a:p>
        </p:txBody>
      </p:sp>
      <p:pic>
        <p:nvPicPr>
          <p:cNvPr id="10" name="Picture 9" descr="kr.png">
            <a:extLst>
              <a:ext uri="{FF2B5EF4-FFF2-40B4-BE49-F238E27FC236}">
                <a16:creationId xmlns:a16="http://schemas.microsoft.com/office/drawing/2014/main" id="{13D67DCB-B24C-2FBA-C25C-17A039F69A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2601" y="344128"/>
            <a:ext cx="1156886" cy="718067"/>
          </a:xfrm>
          <a:prstGeom prst="rect">
            <a:avLst/>
          </a:prstGeom>
        </p:spPr>
      </p:pic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0BA03AF1-03EE-EC95-278F-C1387F65EA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76814" y="1331832"/>
            <a:ext cx="3732477" cy="22730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3F06BA-4182-8586-B477-21923463F9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1685" y="1295400"/>
            <a:ext cx="3563807" cy="23094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B63AFA-6027-B9D2-2461-6F1E67385C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4536" y="3870318"/>
            <a:ext cx="3732478" cy="26435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7B6C840-5ADC-9166-26CF-C97EBE5EE4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54987" y="1311964"/>
            <a:ext cx="3563807" cy="50193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D816A8C-C3D9-5A19-FA92-31C023B77A0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32089" y="3854615"/>
            <a:ext cx="3998728" cy="2659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297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7BD449-BC96-E425-7509-F60434E9DA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9F451-2AB3-EEAA-47A4-A443BD1AC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0"/>
            <a:ext cx="9753600" cy="171795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ESULT AND DISCUSSION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EE0BA0-730C-46E4-2233-9BED5EF0933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532" y="204946"/>
            <a:ext cx="2385028" cy="1090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3358C7-8759-8C55-8C8E-6ADABE4DE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90308-C388-42B8-AB4D-E367AFE92F78}" type="slidenum">
              <a:rPr lang="en-IN" smtClean="0"/>
              <a:t>7</a:t>
            </a:fld>
            <a:endParaRPr lang="en-IN"/>
          </a:p>
        </p:txBody>
      </p:sp>
      <p:pic>
        <p:nvPicPr>
          <p:cNvPr id="10" name="Picture 9" descr="kr.png">
            <a:extLst>
              <a:ext uri="{FF2B5EF4-FFF2-40B4-BE49-F238E27FC236}">
                <a16:creationId xmlns:a16="http://schemas.microsoft.com/office/drawing/2014/main" id="{626A04FF-9842-F62E-2259-F3601972F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2601" y="344128"/>
            <a:ext cx="1156886" cy="718067"/>
          </a:xfrm>
          <a:prstGeom prst="rect">
            <a:avLst/>
          </a:prstGeom>
        </p:spPr>
      </p:pic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34C68E9-98E2-9CC5-946F-60B2DE24F2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138037" y="1349018"/>
            <a:ext cx="3892186" cy="22979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38A16F1-0108-B73D-EBF8-3D69568FB6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103" y="4097587"/>
            <a:ext cx="3732213" cy="23919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E50F8C-F09D-0DF4-03C1-8387A9131B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29477" y="4006827"/>
            <a:ext cx="3533045" cy="24389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765CDB-4F49-7E5B-2493-8FDA97AF39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36508" y="4006827"/>
            <a:ext cx="3892186" cy="243896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7E002A5-7047-ECC4-65EC-791EA16287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18525" y="1299011"/>
            <a:ext cx="3732213" cy="229793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0B98934-ED4E-2F33-5656-21CD79A655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2103" y="1198135"/>
            <a:ext cx="3426249" cy="2505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464496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316</TotalTime>
  <Words>261</Words>
  <Application>Microsoft Office PowerPoint</Application>
  <PresentationFormat>Widescreen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Times New Roman</vt:lpstr>
      <vt:lpstr>Tw Cen MT</vt:lpstr>
      <vt:lpstr>Droplet</vt:lpstr>
      <vt:lpstr>Block diagram </vt:lpstr>
      <vt:lpstr>Components details</vt:lpstr>
      <vt:lpstr>Components details cont….</vt:lpstr>
      <vt:lpstr>HARDWARE</vt:lpstr>
      <vt:lpstr>RESULT AND DISCUSSION</vt:lpstr>
      <vt:lpstr>RESULT AND DISCUSSION</vt:lpstr>
      <vt:lpstr>RESULT AND 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EEC1361 – SOLAR ENERGY TECHNOLOGY   &lt;&lt; TITLE OF THE PROJECT &gt;&gt; BATCH NO:</dc:title>
  <dc:creator>Mrs Sasirekha P</dc:creator>
  <cp:lastModifiedBy>iswarya palanisamy</cp:lastModifiedBy>
  <cp:revision>16</cp:revision>
  <dcterms:created xsi:type="dcterms:W3CDTF">2025-08-29T11:15:00Z</dcterms:created>
  <dcterms:modified xsi:type="dcterms:W3CDTF">2025-12-13T13:19:03Z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7898C1241CAC4A1B9F56F3DB606BC6CD_13</vt:lpwstr>
  </property>
  <property fmtid="{D5CDD505-2E9C-101B-9397-08002B2CF9AE}" pid="3" name="KSOProductBuildVer">
    <vt:lpwstr>2057-12.2.0.23131</vt:lpwstr>
  </property>
</Properties>
</file>

<file path=docProps/thumbnail.jpeg>
</file>